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A00"/>
    <a:srgbClr val="00E9D9"/>
    <a:srgbClr val="636567"/>
    <a:srgbClr val="3B3D40"/>
    <a:srgbClr val="20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4" autoAdjust="0"/>
  </p:normalViewPr>
  <p:slideViewPr>
    <p:cSldViewPr snapToObjects="1">
      <p:cViewPr varScale="1">
        <p:scale>
          <a:sx n="74" d="100"/>
          <a:sy n="74" d="100"/>
        </p:scale>
        <p:origin x="3012" y="78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8494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967B4-7FB6-3F45-8B4D-79153A6AFF3E}" type="datetimeFigureOut">
              <a:rPr lang="fr-FR" smtClean="0"/>
              <a:t>26/03/2024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2"/>
            <a:ext cx="5486400" cy="36004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501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196F8-6C1C-2847-9E2D-9902BC746C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952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fi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6">
            <a:extLst>
              <a:ext uri="{FF2B5EF4-FFF2-40B4-BE49-F238E27FC236}">
                <a16:creationId xmlns:a16="http://schemas.microsoft.com/office/drawing/2014/main" id="{455B9819-A7A9-DD2B-C968-32F380C40E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1338" y="1744663"/>
            <a:ext cx="7272337" cy="8436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/>
              <a:t>Cliquez sur l'icône pour ajouter une image</a:t>
            </a:r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B35D89C6-C8FB-CABF-F9AC-B8055F5306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15" t="9674" r="20424" b="15903"/>
          <a:stretch/>
        </p:blipFill>
        <p:spPr>
          <a:xfrm>
            <a:off x="5509844" y="519783"/>
            <a:ext cx="1655957" cy="58948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5E79FE0-D902-8B23-4B73-A31E14BAA98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041" y="87735"/>
            <a:ext cx="1772108" cy="1604881"/>
          </a:xfrm>
          <a:prstGeom prst="rect">
            <a:avLst/>
          </a:prstGeom>
        </p:spPr>
      </p:pic>
      <p:sp>
        <p:nvSpPr>
          <p:cNvPr id="16" name="Espace réservé du texte 14">
            <a:extLst>
              <a:ext uri="{FF2B5EF4-FFF2-40B4-BE49-F238E27FC236}">
                <a16:creationId xmlns:a16="http://schemas.microsoft.com/office/drawing/2014/main" id="{156B5595-CFBE-88B5-D3C1-A34B71E5F6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7238" y="7936607"/>
            <a:ext cx="6408737" cy="1943993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 marR="0" indent="0" algn="l" defTabSz="7369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600" b="0">
                <a:highlight>
                  <a:srgbClr val="FBCA00"/>
                </a:highlight>
              </a:defRPr>
            </a:lvl1pPr>
            <a:lvl2pPr>
              <a:defRPr>
                <a:highlight>
                  <a:srgbClr val="FBCA00"/>
                </a:highlight>
              </a:defRPr>
            </a:lvl2pPr>
            <a:lvl3pPr>
              <a:defRPr>
                <a:highlight>
                  <a:srgbClr val="FBCA00"/>
                </a:highlight>
              </a:defRPr>
            </a:lvl3pPr>
          </a:lstStyle>
          <a:p>
            <a:pPr marL="0" marR="0" lvl="0" indent="0" algn="l" defTabSz="7369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/>
              <a:t>Date</a:t>
            </a:r>
          </a:p>
          <a:p>
            <a:pPr lvl="0"/>
            <a:r>
              <a:rPr lang="fr-FR" dirty="0"/>
              <a:t>Informations complémentaires</a:t>
            </a:r>
          </a:p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endParaRPr lang="fr-FR" dirty="0"/>
          </a:p>
          <a:p>
            <a:pPr lvl="0"/>
            <a:endParaRPr lang="fr-FR" dirty="0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180CBB9D-07D0-5116-56A2-8266DF37B73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7063" y="6280423"/>
            <a:ext cx="6408737" cy="1439788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defRPr b="1">
                <a:highlight>
                  <a:srgbClr val="FBCA00"/>
                </a:highlight>
              </a:defRPr>
            </a:lvl1pPr>
          </a:lstStyle>
          <a:p>
            <a:pPr lvl="0"/>
            <a:r>
              <a:rPr lang="fr-FR" dirty="0"/>
              <a:t>TITRE DE LA MANIFESTATION</a:t>
            </a:r>
          </a:p>
        </p:txBody>
      </p:sp>
    </p:spTree>
    <p:extLst>
      <p:ext uri="{BB962C8B-B14F-4D97-AF65-F5344CB8AC3E}">
        <p14:creationId xmlns:p14="http://schemas.microsoft.com/office/powerpoint/2010/main" val="153576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fiche avec logos second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6">
            <a:extLst>
              <a:ext uri="{FF2B5EF4-FFF2-40B4-BE49-F238E27FC236}">
                <a16:creationId xmlns:a16="http://schemas.microsoft.com/office/drawing/2014/main" id="{455B9819-A7A9-DD2B-C968-32F380C40E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1338" y="1744664"/>
            <a:ext cx="7272337" cy="7704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A5E79FE0-D902-8B23-4B73-A31E14BAA9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041" y="87735"/>
            <a:ext cx="1772108" cy="1604881"/>
          </a:xfrm>
          <a:prstGeom prst="rect">
            <a:avLst/>
          </a:prstGeom>
        </p:spPr>
      </p:pic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1593348E-009B-AE0E-D33B-9DC5EC7D133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41338" y="9664799"/>
            <a:ext cx="971683" cy="648741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200"/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8" name="Espace réservé pour une image  3">
            <a:extLst>
              <a:ext uri="{FF2B5EF4-FFF2-40B4-BE49-F238E27FC236}">
                <a16:creationId xmlns:a16="http://schemas.microsoft.com/office/drawing/2014/main" id="{F6B06B19-9D65-615A-A315-FE6D082183D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716110" y="9664799"/>
            <a:ext cx="971683" cy="648741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200"/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12" name="Espace réservé pour une image  3">
            <a:extLst>
              <a:ext uri="{FF2B5EF4-FFF2-40B4-BE49-F238E27FC236}">
                <a16:creationId xmlns:a16="http://schemas.microsoft.com/office/drawing/2014/main" id="{DB9A9C46-D767-EC07-2935-CF32CBEFD12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890882" y="9664799"/>
            <a:ext cx="971683" cy="648741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200"/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13" name="Espace réservé pour une image  3">
            <a:extLst>
              <a:ext uri="{FF2B5EF4-FFF2-40B4-BE49-F238E27FC236}">
                <a16:creationId xmlns:a16="http://schemas.microsoft.com/office/drawing/2014/main" id="{3F8F0EB1-414C-B202-64B3-C0558BD3624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065654" y="9664799"/>
            <a:ext cx="971683" cy="648741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200"/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14" name="Espace réservé pour une image  3">
            <a:extLst>
              <a:ext uri="{FF2B5EF4-FFF2-40B4-BE49-F238E27FC236}">
                <a16:creationId xmlns:a16="http://schemas.microsoft.com/office/drawing/2014/main" id="{3E03625D-D826-A777-9BD3-5F4C99858F2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240426" y="9664799"/>
            <a:ext cx="971683" cy="648741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200"/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15" name="Espace réservé pour une image  3">
            <a:extLst>
              <a:ext uri="{FF2B5EF4-FFF2-40B4-BE49-F238E27FC236}">
                <a16:creationId xmlns:a16="http://schemas.microsoft.com/office/drawing/2014/main" id="{D9A49FC4-58B1-16D9-19D9-516F8070026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415196" y="9664799"/>
            <a:ext cx="971683" cy="648741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1200"/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19" name="Espace réservé du texte 14">
            <a:extLst>
              <a:ext uri="{FF2B5EF4-FFF2-40B4-BE49-F238E27FC236}">
                <a16:creationId xmlns:a16="http://schemas.microsoft.com/office/drawing/2014/main" id="{3D444411-AF06-65EE-19EA-BC168D468CE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7238" y="7504559"/>
            <a:ext cx="6408737" cy="1943993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 marR="0" indent="0" algn="l" defTabSz="7369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600" b="0">
                <a:highlight>
                  <a:srgbClr val="FBCA00"/>
                </a:highlight>
              </a:defRPr>
            </a:lvl1pPr>
            <a:lvl2pPr>
              <a:defRPr>
                <a:highlight>
                  <a:srgbClr val="FBCA00"/>
                </a:highlight>
              </a:defRPr>
            </a:lvl2pPr>
            <a:lvl3pPr>
              <a:defRPr>
                <a:highlight>
                  <a:srgbClr val="FBCA00"/>
                </a:highlight>
              </a:defRPr>
            </a:lvl3pPr>
          </a:lstStyle>
          <a:p>
            <a:pPr marL="0" marR="0" lvl="0" indent="0" algn="l" defTabSz="7369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/>
              <a:t>Date</a:t>
            </a:r>
          </a:p>
          <a:p>
            <a:pPr lvl="0"/>
            <a:r>
              <a:rPr lang="fr-FR" dirty="0"/>
              <a:t>Informations complémentaires</a:t>
            </a:r>
          </a:p>
          <a:p>
            <a:pPr lvl="0"/>
            <a:r>
              <a:rPr lang="fr-FR" dirty="0"/>
              <a:t>Lorem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endParaRPr lang="fr-FR" dirty="0"/>
          </a:p>
          <a:p>
            <a:pPr lvl="0"/>
            <a:endParaRPr lang="fr-FR" dirty="0"/>
          </a:p>
        </p:txBody>
      </p:sp>
      <p:sp>
        <p:nvSpPr>
          <p:cNvPr id="20" name="Espace réservé du texte 17">
            <a:extLst>
              <a:ext uri="{FF2B5EF4-FFF2-40B4-BE49-F238E27FC236}">
                <a16:creationId xmlns:a16="http://schemas.microsoft.com/office/drawing/2014/main" id="{D518D3FD-B53B-E4DA-50FF-BA2F4E845C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7063" y="5848375"/>
            <a:ext cx="6408737" cy="1439788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defRPr b="1">
                <a:highlight>
                  <a:srgbClr val="FBCA00"/>
                </a:highlight>
              </a:defRPr>
            </a:lvl1pPr>
          </a:lstStyle>
          <a:p>
            <a:pPr lvl="0"/>
            <a:r>
              <a:rPr lang="fr-FR" dirty="0"/>
              <a:t>TITRE DE LA MANIFESTATION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450E1C78-3073-D275-DE39-421F455AD0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15" t="9674" r="20424" b="15903"/>
          <a:stretch/>
        </p:blipFill>
        <p:spPr>
          <a:xfrm>
            <a:off x="5509844" y="519783"/>
            <a:ext cx="1655957" cy="58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3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hf hdr="0"/>
  <p:txStyles>
    <p:titleStyle>
      <a:lvl1pPr algn="l" defTabSz="736947" rtl="0" eaLnBrk="1" latinLnBrk="0" hangingPunct="1">
        <a:spcBef>
          <a:spcPct val="0"/>
        </a:spcBef>
        <a:buNone/>
        <a:defRPr sz="4947" b="1" kern="1200" baseline="0">
          <a:solidFill>
            <a:srgbClr val="202020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552709" indent="-552709" algn="l" defTabSz="736947" rtl="0" eaLnBrk="1" latinLnBrk="0" hangingPunct="1">
        <a:spcBef>
          <a:spcPct val="20000"/>
        </a:spcBef>
        <a:buFont typeface="Arial"/>
        <a:buNone/>
        <a:defRPr sz="4523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197537" indent="-460592" algn="l" defTabSz="736947" rtl="0" eaLnBrk="1" latinLnBrk="0" hangingPunct="1">
        <a:spcBef>
          <a:spcPct val="20000"/>
        </a:spcBef>
        <a:buFontTx/>
        <a:buNone/>
        <a:defRPr sz="4523" kern="1200">
          <a:solidFill>
            <a:schemeClr val="tx1"/>
          </a:solidFill>
          <a:latin typeface="+mn-lt"/>
          <a:ea typeface="+mn-ea"/>
          <a:cs typeface="+mn-cs"/>
        </a:defRPr>
      </a:lvl2pPr>
      <a:lvl3pPr marL="1842367" indent="-368473" algn="l" defTabSz="736947" rtl="0" eaLnBrk="1" latinLnBrk="0" hangingPunct="1">
        <a:spcBef>
          <a:spcPct val="20000"/>
        </a:spcBef>
        <a:buFontTx/>
        <a:buNone/>
        <a:defRPr sz="3816" kern="1200">
          <a:solidFill>
            <a:schemeClr val="tx1"/>
          </a:solidFill>
          <a:latin typeface="+mn-lt"/>
          <a:ea typeface="+mn-ea"/>
          <a:cs typeface="+mn-cs"/>
        </a:defRPr>
      </a:lvl3pPr>
      <a:lvl4pPr marL="2579312" indent="-368473" algn="l" defTabSz="736947" rtl="0" eaLnBrk="1" latinLnBrk="0" hangingPunct="1">
        <a:spcBef>
          <a:spcPct val="20000"/>
        </a:spcBef>
        <a:buFontTx/>
        <a:buNone/>
        <a:defRPr sz="3251" kern="1200">
          <a:solidFill>
            <a:schemeClr val="tx1"/>
          </a:solidFill>
          <a:latin typeface="+mn-lt"/>
          <a:ea typeface="+mn-ea"/>
          <a:cs typeface="+mn-cs"/>
        </a:defRPr>
      </a:lvl4pPr>
      <a:lvl5pPr marL="3316259" indent="-368473" algn="l" defTabSz="736947" rtl="0" eaLnBrk="1" latinLnBrk="0" hangingPunct="1">
        <a:spcBef>
          <a:spcPct val="20000"/>
        </a:spcBef>
        <a:buFontTx/>
        <a:buNone/>
        <a:defRPr sz="3251" kern="1200">
          <a:solidFill>
            <a:schemeClr val="tx1"/>
          </a:solidFill>
          <a:latin typeface="+mn-lt"/>
          <a:ea typeface="+mn-ea"/>
          <a:cs typeface="+mn-cs"/>
        </a:defRPr>
      </a:lvl5pPr>
      <a:lvl6pPr marL="4053204" indent="-368473" algn="l" defTabSz="736947" rtl="0" eaLnBrk="1" latinLnBrk="0" hangingPunct="1">
        <a:spcBef>
          <a:spcPct val="20000"/>
        </a:spcBef>
        <a:buFont typeface="Arial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6pPr>
      <a:lvl7pPr marL="4790151" indent="-368473" algn="l" defTabSz="736947" rtl="0" eaLnBrk="1" latinLnBrk="0" hangingPunct="1">
        <a:spcBef>
          <a:spcPct val="20000"/>
        </a:spcBef>
        <a:buFont typeface="Arial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7pPr>
      <a:lvl8pPr marL="5527098" indent="-368473" algn="l" defTabSz="736947" rtl="0" eaLnBrk="1" latinLnBrk="0" hangingPunct="1">
        <a:spcBef>
          <a:spcPct val="20000"/>
        </a:spcBef>
        <a:buFont typeface="Arial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8pPr>
      <a:lvl9pPr marL="6264044" indent="-368473" algn="l" defTabSz="736947" rtl="0" eaLnBrk="1" latinLnBrk="0" hangingPunct="1">
        <a:spcBef>
          <a:spcPct val="20000"/>
        </a:spcBef>
        <a:buFont typeface="Arial"/>
        <a:buChar char="•"/>
        <a:defRPr sz="32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36947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473892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10839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2947785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684732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421679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158624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5895571" algn="l" defTabSz="736947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colarite.inscriptions@univ-tlse3.f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ce réservé pour une image  7">
            <a:extLst>
              <a:ext uri="{FF2B5EF4-FFF2-40B4-BE49-F238E27FC236}">
                <a16:creationId xmlns:a16="http://schemas.microsoft.com/office/drawing/2014/main" id="{41EE6332-5EA7-4905-8D8F-CAB1D37AFD2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25759" r="25759"/>
          <a:stretch>
            <a:fillRect/>
          </a:stretch>
        </p:blipFill>
        <p:spPr>
          <a:xfrm>
            <a:off x="290513" y="1650247"/>
            <a:ext cx="7272337" cy="8437562"/>
          </a:xfrm>
        </p:spPr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556025-E940-BC8F-C7AB-E0CDE06ACB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0513" y="2531919"/>
            <a:ext cx="7344965" cy="7553112"/>
          </a:xfrm>
        </p:spPr>
        <p:txBody>
          <a:bodyPr>
            <a:normAutofit/>
          </a:bodyPr>
          <a:lstStyle/>
          <a:p>
            <a:pPr algn="ctr"/>
            <a:r>
              <a:rPr lang="fr-FR" sz="2200" b="1" dirty="0">
                <a:solidFill>
                  <a:srgbClr val="0070C0"/>
                </a:solidFill>
              </a:rPr>
              <a:t>Etudiantes et étudiants de l’Université Paul Sabatier TOULOUSE III, vous désirez travailler à la chaîne d’inscription.</a:t>
            </a:r>
          </a:p>
          <a:p>
            <a:endParaRPr lang="fr-FR" sz="2800" dirty="0"/>
          </a:p>
          <a:p>
            <a:r>
              <a:rPr lang="fr-FR" sz="2800" b="1" dirty="0">
                <a:solidFill>
                  <a:schemeClr val="bg1"/>
                </a:solidFill>
              </a:rPr>
              <a:t>Quand?</a:t>
            </a:r>
          </a:p>
          <a:p>
            <a:r>
              <a:rPr lang="fr-FR" sz="2300" b="1" dirty="0">
                <a:solidFill>
                  <a:schemeClr val="bg1"/>
                </a:solidFill>
              </a:rPr>
              <a:t>Du 9 au 25 juillet et du 22 août au 12 septembre 2024</a:t>
            </a:r>
            <a:r>
              <a:rPr lang="fr-FR" sz="2300" dirty="0">
                <a:solidFill>
                  <a:schemeClr val="bg1"/>
                </a:solidFill>
              </a:rPr>
              <a:t> </a:t>
            </a:r>
          </a:p>
          <a:p>
            <a:endParaRPr lang="fr-FR" sz="2400" dirty="0"/>
          </a:p>
          <a:p>
            <a:r>
              <a:rPr lang="fr-FR" sz="2800" b="1" dirty="0">
                <a:solidFill>
                  <a:schemeClr val="bg1"/>
                </a:solidFill>
              </a:rPr>
              <a:t>Comment?</a:t>
            </a:r>
          </a:p>
          <a:p>
            <a:r>
              <a:rPr lang="fr-FR" sz="2300" b="1" dirty="0">
                <a:solidFill>
                  <a:schemeClr val="bg1"/>
                </a:solidFill>
              </a:rPr>
              <a:t>Dossier de candidature :</a:t>
            </a:r>
          </a:p>
          <a:p>
            <a:pPr marL="342900" indent="-342900">
              <a:buFontTx/>
              <a:buChar char="-"/>
            </a:pPr>
            <a:r>
              <a:rPr lang="fr-FR" sz="2300" b="1" dirty="0">
                <a:solidFill>
                  <a:schemeClr val="bg1"/>
                </a:solidFill>
              </a:rPr>
              <a:t>À télécharger sur le site web de l’université, rubrique « Travailler sur les campus »</a:t>
            </a:r>
          </a:p>
          <a:p>
            <a:pPr marL="342900" indent="-342900">
              <a:buFontTx/>
              <a:buChar char="-"/>
            </a:pPr>
            <a:r>
              <a:rPr lang="fr-FR" sz="2300" b="1" dirty="0">
                <a:solidFill>
                  <a:schemeClr val="bg1"/>
                </a:solidFill>
              </a:rPr>
              <a:t>A retourner par mail : </a:t>
            </a:r>
          </a:p>
          <a:p>
            <a:pPr algn="ctr"/>
            <a:r>
              <a:rPr lang="fr-FR" sz="2300" b="1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scolarite.inscriptions@univ-tlse3.fr</a:t>
            </a:r>
            <a:endParaRPr lang="fr-FR" sz="2300" b="1" dirty="0">
              <a:solidFill>
                <a:schemeClr val="bg1"/>
              </a:solidFill>
            </a:endParaRPr>
          </a:p>
          <a:p>
            <a:endParaRPr lang="fr-FR" sz="2400" b="1" dirty="0">
              <a:solidFill>
                <a:schemeClr val="bg1"/>
              </a:solidFill>
            </a:endParaRPr>
          </a:p>
          <a:p>
            <a:r>
              <a:rPr lang="fr-FR" sz="3200" b="1" dirty="0">
                <a:solidFill>
                  <a:schemeClr val="bg1"/>
                </a:solidFill>
              </a:rPr>
              <a:t>Entre le 26 mars et le 25 avril 2024</a:t>
            </a:r>
          </a:p>
          <a:p>
            <a:endParaRPr lang="fr-FR" sz="3200" b="1" dirty="0">
              <a:solidFill>
                <a:schemeClr val="bg1"/>
              </a:solidFill>
            </a:endParaRPr>
          </a:p>
          <a:p>
            <a:endParaRPr lang="fr-FR" sz="3200" b="1" dirty="0">
              <a:solidFill>
                <a:schemeClr val="bg1"/>
              </a:solidFill>
            </a:endParaRPr>
          </a:p>
          <a:p>
            <a:r>
              <a:rPr lang="fr-FR" sz="1800" b="1" dirty="0">
                <a:solidFill>
                  <a:srgbClr val="0070C0"/>
                </a:solidFill>
              </a:rPr>
              <a:t>Direction Formation et Vie Etudiante</a:t>
            </a:r>
          </a:p>
          <a:p>
            <a:r>
              <a:rPr lang="fr-FR" sz="1800" b="1" dirty="0">
                <a:solidFill>
                  <a:srgbClr val="0070C0"/>
                </a:solidFill>
              </a:rPr>
              <a:t>Bâtiment administratif central – Rez-de-Chaussée -</a:t>
            </a:r>
          </a:p>
          <a:p>
            <a:r>
              <a:rPr lang="fr-FR" sz="1800" b="1" dirty="0">
                <a:solidFill>
                  <a:srgbClr val="0070C0"/>
                </a:solidFill>
              </a:rPr>
              <a:t>Bureau 9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8257E50-77E2-029E-AB66-3FF7A9E210C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25437" y="1790175"/>
            <a:ext cx="6408737" cy="601816"/>
          </a:xfrm>
        </p:spPr>
        <p:txBody>
          <a:bodyPr>
            <a:noAutofit/>
          </a:bodyPr>
          <a:lstStyle/>
          <a:p>
            <a:pPr algn="ctr"/>
            <a:r>
              <a:rPr lang="fr-FR" sz="2000" dirty="0"/>
              <a:t>RECRUTEMENT DE VACATAIRES</a:t>
            </a:r>
          </a:p>
          <a:p>
            <a:pPr algn="ctr"/>
            <a:r>
              <a:rPr lang="fr-FR" sz="2000" dirty="0"/>
              <a:t>POUR LES INSCRIPTIONS ADMINISTRATIVES	</a:t>
            </a:r>
          </a:p>
        </p:txBody>
      </p:sp>
    </p:spTree>
    <p:extLst>
      <p:ext uri="{BB962C8B-B14F-4D97-AF65-F5344CB8AC3E}">
        <p14:creationId xmlns:p14="http://schemas.microsoft.com/office/powerpoint/2010/main" val="12409444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Fac-sante">
      <a:dk1>
        <a:srgbClr val="000000"/>
      </a:dk1>
      <a:lt1>
        <a:srgbClr val="FFFFFF"/>
      </a:lt1>
      <a:dk2>
        <a:srgbClr val="000000"/>
      </a:dk2>
      <a:lt2>
        <a:srgbClr val="EEECE1"/>
      </a:lt2>
      <a:accent1>
        <a:srgbClr val="00E9D9"/>
      </a:accent1>
      <a:accent2>
        <a:srgbClr val="808080"/>
      </a:accent2>
      <a:accent3>
        <a:srgbClr val="BFBFBF"/>
      </a:accent3>
      <a:accent4>
        <a:srgbClr val="808080"/>
      </a:accent4>
      <a:accent5>
        <a:srgbClr val="808080"/>
      </a:accent5>
      <a:accent6>
        <a:srgbClr val="808080"/>
      </a:accent6>
      <a:hlink>
        <a:srgbClr val="000000"/>
      </a:hlink>
      <a:folHlink>
        <a:srgbClr val="00E9D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odele-affiche-UT3" id="{9F1070F3-63BB-2447-8145-F6AB74E3DDA6}" vid="{129308A6-5694-6446-ABFD-2D468083AF9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Modele-affiche-UT3(2)</Template>
  <TotalTime>98</TotalTime>
  <Words>99</Words>
  <Application>Microsoft Office PowerPoint</Application>
  <PresentationFormat>Personnalisé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Nathalie AUTHIE</dc:creator>
  <cp:keywords/>
  <dc:description/>
  <cp:lastModifiedBy>Angelique RUSSKIKH</cp:lastModifiedBy>
  <cp:revision>10</cp:revision>
  <dcterms:created xsi:type="dcterms:W3CDTF">2024-03-17T17:21:43Z</dcterms:created>
  <dcterms:modified xsi:type="dcterms:W3CDTF">2024-03-26T08:05:59Z</dcterms:modified>
  <cp:category/>
</cp:coreProperties>
</file>