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A00"/>
    <a:srgbClr val="636567"/>
    <a:srgbClr val="3B3D40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916" autoAdjust="0"/>
    <p:restoredTop sz="94674" autoAdjust="0"/>
  </p:normalViewPr>
  <p:slideViewPr>
    <p:cSldViewPr snapToObjects="1">
      <p:cViewPr varScale="1">
        <p:scale>
          <a:sx n="74" d="100"/>
          <a:sy n="74" d="100"/>
        </p:scale>
        <p:origin x="2868" y="96"/>
      </p:cViewPr>
      <p:guideLst>
        <p:guide orient="horz" pos="3367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8494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501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67B4-7FB6-3F45-8B4D-79153A6AFF3E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2"/>
            <a:ext cx="5486400" cy="360044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501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196F8-6C1C-2847-9E2D-9902BC746C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952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76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/>
  <p:txStyles>
    <p:titleStyle>
      <a:lvl1pPr algn="l" defTabSz="736947" rtl="0" eaLnBrk="1" latinLnBrk="0" hangingPunct="1">
        <a:spcBef>
          <a:spcPct val="0"/>
        </a:spcBef>
        <a:buNone/>
        <a:defRPr sz="4947" b="1" kern="1200" baseline="0">
          <a:solidFill>
            <a:srgbClr val="202020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552709" indent="-552709" algn="l" defTabSz="736947" rtl="0" eaLnBrk="1" latinLnBrk="0" hangingPunct="1">
        <a:spcBef>
          <a:spcPct val="20000"/>
        </a:spcBef>
        <a:buFont typeface="Arial"/>
        <a:buNone/>
        <a:defRPr sz="4523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197537" indent="-460592" algn="l" defTabSz="736947" rtl="0" eaLnBrk="1" latinLnBrk="0" hangingPunct="1">
        <a:spcBef>
          <a:spcPct val="20000"/>
        </a:spcBef>
        <a:buFontTx/>
        <a:buNone/>
        <a:defRPr sz="4523" kern="1200">
          <a:solidFill>
            <a:schemeClr val="tx1"/>
          </a:solidFill>
          <a:latin typeface="+mn-lt"/>
          <a:ea typeface="+mn-ea"/>
          <a:cs typeface="+mn-cs"/>
        </a:defRPr>
      </a:lvl2pPr>
      <a:lvl3pPr marL="1842367" indent="-368473" algn="l" defTabSz="736947" rtl="0" eaLnBrk="1" latinLnBrk="0" hangingPunct="1">
        <a:spcBef>
          <a:spcPct val="20000"/>
        </a:spcBef>
        <a:buFontTx/>
        <a:buNone/>
        <a:defRPr sz="3816" kern="1200">
          <a:solidFill>
            <a:schemeClr val="tx1"/>
          </a:solidFill>
          <a:latin typeface="+mn-lt"/>
          <a:ea typeface="+mn-ea"/>
          <a:cs typeface="+mn-cs"/>
        </a:defRPr>
      </a:lvl3pPr>
      <a:lvl4pPr marL="2579312" indent="-368473" algn="l" defTabSz="736947" rtl="0" eaLnBrk="1" latinLnBrk="0" hangingPunct="1">
        <a:spcBef>
          <a:spcPct val="20000"/>
        </a:spcBef>
        <a:buFontTx/>
        <a:buNone/>
        <a:defRPr sz="3251" kern="1200">
          <a:solidFill>
            <a:schemeClr val="tx1"/>
          </a:solidFill>
          <a:latin typeface="+mn-lt"/>
          <a:ea typeface="+mn-ea"/>
          <a:cs typeface="+mn-cs"/>
        </a:defRPr>
      </a:lvl4pPr>
      <a:lvl5pPr marL="3316259" indent="-368473" algn="l" defTabSz="736947" rtl="0" eaLnBrk="1" latinLnBrk="0" hangingPunct="1">
        <a:spcBef>
          <a:spcPct val="20000"/>
        </a:spcBef>
        <a:buFontTx/>
        <a:buNone/>
        <a:defRPr sz="3251" kern="1200">
          <a:solidFill>
            <a:schemeClr val="tx1"/>
          </a:solidFill>
          <a:latin typeface="+mn-lt"/>
          <a:ea typeface="+mn-ea"/>
          <a:cs typeface="+mn-cs"/>
        </a:defRPr>
      </a:lvl5pPr>
      <a:lvl6pPr marL="4053204" indent="-368473" algn="l" defTabSz="736947" rtl="0" eaLnBrk="1" latinLnBrk="0" hangingPunct="1">
        <a:spcBef>
          <a:spcPct val="20000"/>
        </a:spcBef>
        <a:buFont typeface="Arial"/>
        <a:buChar char="•"/>
        <a:defRPr sz="3251" kern="1200">
          <a:solidFill>
            <a:schemeClr val="tx1"/>
          </a:solidFill>
          <a:latin typeface="+mn-lt"/>
          <a:ea typeface="+mn-ea"/>
          <a:cs typeface="+mn-cs"/>
        </a:defRPr>
      </a:lvl6pPr>
      <a:lvl7pPr marL="4790151" indent="-368473" algn="l" defTabSz="736947" rtl="0" eaLnBrk="1" latinLnBrk="0" hangingPunct="1">
        <a:spcBef>
          <a:spcPct val="20000"/>
        </a:spcBef>
        <a:buFont typeface="Arial"/>
        <a:buChar char="•"/>
        <a:defRPr sz="3251" kern="1200">
          <a:solidFill>
            <a:schemeClr val="tx1"/>
          </a:solidFill>
          <a:latin typeface="+mn-lt"/>
          <a:ea typeface="+mn-ea"/>
          <a:cs typeface="+mn-cs"/>
        </a:defRPr>
      </a:lvl7pPr>
      <a:lvl8pPr marL="5527098" indent="-368473" algn="l" defTabSz="736947" rtl="0" eaLnBrk="1" latinLnBrk="0" hangingPunct="1">
        <a:spcBef>
          <a:spcPct val="20000"/>
        </a:spcBef>
        <a:buFont typeface="Arial"/>
        <a:buChar char="•"/>
        <a:defRPr sz="3251" kern="1200">
          <a:solidFill>
            <a:schemeClr val="tx1"/>
          </a:solidFill>
          <a:latin typeface="+mn-lt"/>
          <a:ea typeface="+mn-ea"/>
          <a:cs typeface="+mn-cs"/>
        </a:defRPr>
      </a:lvl8pPr>
      <a:lvl9pPr marL="6264044" indent="-368473" algn="l" defTabSz="736947" rtl="0" eaLnBrk="1" latinLnBrk="0" hangingPunct="1">
        <a:spcBef>
          <a:spcPct val="20000"/>
        </a:spcBef>
        <a:buFont typeface="Arial"/>
        <a:buChar char="•"/>
        <a:defRPr sz="32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1pPr>
      <a:lvl2pPr marL="736947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2pPr>
      <a:lvl3pPr marL="1473892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3pPr>
      <a:lvl4pPr marL="2210839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2947785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3684732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421679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158624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5895571" algn="l" defTabSz="736947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ophie.cobourg@univ-tlse3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3A41729-8E27-CA4F-A594-7E8663D6229B}"/>
              </a:ext>
            </a:extLst>
          </p:cNvPr>
          <p:cNvSpPr/>
          <p:nvPr/>
        </p:nvSpPr>
        <p:spPr>
          <a:xfrm>
            <a:off x="197180" y="227295"/>
            <a:ext cx="7168490" cy="10234048"/>
          </a:xfrm>
          <a:prstGeom prst="rect">
            <a:avLst/>
          </a:prstGeom>
          <a:solidFill>
            <a:srgbClr val="FBCA00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1999" tIns="251999" rIns="251999" bIns="251999" rtlCol="0" anchor="t"/>
          <a:lstStyle/>
          <a:p>
            <a:pPr algn="ctr"/>
            <a:endParaRPr lang="fr-FR" sz="1100" b="1" dirty="0">
              <a:solidFill>
                <a:srgbClr val="3B3D40"/>
              </a:solidFill>
            </a:endParaRPr>
          </a:p>
          <a:p>
            <a:pPr algn="ctr">
              <a:lnSpc>
                <a:spcPct val="200000"/>
              </a:lnSpc>
            </a:pPr>
            <a:endParaRPr lang="fr-FR" sz="900" b="1" u="sng" dirty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fr-FR" sz="3600" b="1" u="sng" dirty="0">
                <a:solidFill>
                  <a:schemeClr val="tx1"/>
                </a:solidFill>
              </a:rPr>
              <a:t>Recrutement Emploi étudiant</a:t>
            </a:r>
            <a:endParaRPr lang="fr-FR" sz="3600" u="sng" dirty="0">
              <a:solidFill>
                <a:schemeClr val="tx1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Epicerie sociale et solidaire étudiante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fr-F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avez le sens du travail en équipe, l’épicerie recrute pour des missions variées :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Accueillir les bénéficiaires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Réceptionner les livraisons des fournisseurs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Mettre en rayon les produits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Tenir la caisse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Réaliser des inventaires, etc…</a:t>
            </a:r>
          </a:p>
          <a:p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 vous êtes disponible dès à présent et jusqu’à fin Août 2025 sur tous les créneaux suivants : 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Tous les Lundis de 14h à 18h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Tous les Mercredis de 9h30 à 15h 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Tous les Jeudis de 9h30 à 15h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endParaRPr lang="fr-F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Envoyez votre CV à </a:t>
            </a: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sophie.cobourg@univ-tlse3.fr</a:t>
            </a:r>
            <a:endParaRPr lang="fr-F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Tél : 06.67.72.19.64 pour plus d’informations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endParaRPr lang="fr-F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84944AC-A76C-4854-845B-8B62AC283A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7569" y="375767"/>
            <a:ext cx="1968262" cy="75481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1AC479D6-8823-42E0-A770-4E51882772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7209" y="7490857"/>
            <a:ext cx="4338985" cy="281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4934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UT3-2021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404040"/>
      </a:accent1>
      <a:accent2>
        <a:srgbClr val="808080"/>
      </a:accent2>
      <a:accent3>
        <a:srgbClr val="BFBFBF"/>
      </a:accent3>
      <a:accent4>
        <a:srgbClr val="808080"/>
      </a:accent4>
      <a:accent5>
        <a:srgbClr val="808080"/>
      </a:accent5>
      <a:accent6>
        <a:srgbClr val="808080"/>
      </a:accent6>
      <a:hlink>
        <a:srgbClr val="000000"/>
      </a:hlink>
      <a:folHlink>
        <a:srgbClr val="FFBA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odele flyer-UT3" id="{6861986B-F82C-214C-97AC-0D336E8A9E12}" vid="{0F0626F9-CE3C-5144-9864-62B8EBFBE72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 flyer-UT3</Template>
  <TotalTime>162</TotalTime>
  <Words>111</Words>
  <Application>Microsoft Office PowerPoint</Application>
  <PresentationFormat>Personnalisé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.Hiragino Kaku Gothic Interface W3</vt:lpstr>
      <vt:lpstr>Arial</vt:lpstr>
      <vt:lpstr>Calibri</vt:lpstr>
      <vt:lpstr>Thème Office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Marianne OUDELET</dc:creator>
  <cp:keywords/>
  <dc:description/>
  <cp:lastModifiedBy>Sophie COBOURG</cp:lastModifiedBy>
  <cp:revision>30</cp:revision>
  <dcterms:created xsi:type="dcterms:W3CDTF">2022-03-29T14:50:07Z</dcterms:created>
  <dcterms:modified xsi:type="dcterms:W3CDTF">2024-10-28T14:23:28Z</dcterms:modified>
  <cp:category/>
</cp:coreProperties>
</file>